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6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22" autoAdjust="0"/>
  </p:normalViewPr>
  <p:slideViewPr>
    <p:cSldViewPr>
      <p:cViewPr>
        <p:scale>
          <a:sx n="70" d="100"/>
          <a:sy n="70" d="100"/>
        </p:scale>
        <p:origin x="17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8734-A5D3-4A25-B784-8ECAAD2339F7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D67B-407F-4649-B3D0-820A45788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1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5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6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73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7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6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80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82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9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1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5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05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26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76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4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8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66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98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82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8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99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39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26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67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1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80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03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5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2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66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9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8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52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7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500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82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3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2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9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D67B-407F-4649-B3D0-820A457887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0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6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8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3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65D6-9A1E-4055-A4DB-83F37A955C0D}" type="datetimeFigureOut">
              <a:rPr lang="en-GB" smtClean="0"/>
              <a:t>03/12/2015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0047-1050-4C53-9C6C-379DC15AC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692697"/>
            <a:ext cx="7772400" cy="1296144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Diyala University                                                                                  </a:t>
            </a:r>
            <a:br>
              <a:rPr lang="en-US" sz="1600" b="1" dirty="0" smtClean="0"/>
            </a:br>
            <a:r>
              <a:rPr lang="en-US" sz="1600" b="1" dirty="0" smtClean="0"/>
              <a:t>College of Engineering                                                                               Fourth Year 2012/2013</a:t>
            </a:r>
            <a:br>
              <a:rPr lang="en-US" sz="1600" b="1" dirty="0" smtClean="0"/>
            </a:br>
            <a:r>
              <a:rPr lang="en-US" sz="1600" b="1" dirty="0" smtClean="0"/>
              <a:t>Computer &amp; Software </a:t>
            </a:r>
            <a:br>
              <a:rPr lang="en-US" sz="1600" b="1" dirty="0" smtClean="0"/>
            </a:br>
            <a:r>
              <a:rPr lang="en-US" sz="1600" b="1" dirty="0" smtClean="0"/>
              <a:t>Engineering Department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GB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8" y="2177480"/>
            <a:ext cx="8784976" cy="4419872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Cryptography Algorithms</a:t>
            </a:r>
            <a:endParaRPr lang="en-US" sz="5700" b="1" dirty="0" smtClean="0">
              <a:solidFill>
                <a:schemeClr val="tx1"/>
              </a:solidFill>
            </a:endParaRPr>
          </a:p>
          <a:p>
            <a:endParaRPr lang="en-US" sz="5600" b="1" dirty="0" smtClean="0">
              <a:solidFill>
                <a:schemeClr val="tx1"/>
              </a:solidFill>
            </a:endParaRPr>
          </a:p>
          <a:p>
            <a:r>
              <a:rPr lang="en-US" sz="5600" b="1" dirty="0" smtClean="0">
                <a:solidFill>
                  <a:schemeClr val="tx1"/>
                </a:solidFill>
              </a:rPr>
              <a:t>Chapter </a:t>
            </a:r>
            <a:r>
              <a:rPr lang="en-US" sz="5600" b="1" dirty="0" smtClean="0">
                <a:solidFill>
                  <a:schemeClr val="tx1"/>
                </a:solidFill>
              </a:rPr>
              <a:t>2/Part5</a:t>
            </a:r>
            <a:endParaRPr lang="en-US" sz="5600" b="1" dirty="0" smtClean="0">
              <a:solidFill>
                <a:schemeClr val="tx1"/>
              </a:solidFill>
            </a:endParaRPr>
          </a:p>
          <a:p>
            <a:endParaRPr lang="en-US" sz="4500" b="1" dirty="0" smtClean="0">
              <a:solidFill>
                <a:schemeClr val="tx1"/>
              </a:solidFill>
            </a:endParaRPr>
          </a:p>
          <a:p>
            <a:r>
              <a:rPr lang="en-US" sz="3000" b="1" dirty="0" smtClean="0">
                <a:solidFill>
                  <a:schemeClr val="tx1"/>
                </a:solidFill>
              </a:rPr>
              <a:t>PRESENTED BY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DR. ALI J. ABBOUD</a:t>
            </a:r>
            <a:endParaRPr lang="en-GB" sz="3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71" y="476672"/>
            <a:ext cx="1570985" cy="11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Tripple</a:t>
            </a:r>
            <a:r>
              <a:rPr lang="en-US" sz="3200" b="1" dirty="0" smtClean="0"/>
              <a:t>  DES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24744"/>
            <a:ext cx="8153400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Comparison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784887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 4 and RC5 Algorithms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7019"/>
            <a:ext cx="6067425" cy="179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25" y="2622422"/>
            <a:ext cx="7956699" cy="39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RC5 Algorithm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" y="953986"/>
            <a:ext cx="8229600" cy="54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RC5 Algorithm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08720"/>
            <a:ext cx="77768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RC5 Algorithm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556171"/>
            <a:ext cx="8682930" cy="58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RC5 Algorithm: Key Expansion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0" y="556171"/>
            <a:ext cx="8522270" cy="58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RC5 Algorithm: Key Expansion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8640960" cy="56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RC5 Algorithm: Key Expansion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24" y="1124744"/>
            <a:ext cx="79175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RC4 Stream Cipher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8" y="836712"/>
            <a:ext cx="80752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Objectives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1280220"/>
            <a:ext cx="76328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History</a:t>
            </a:r>
            <a:endParaRPr lang="en-GB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Mathematical Background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Arithmetic Modulus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Remainder Arithmetic 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Factors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Prime and Compound Numbers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Power and base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Laws of Indices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400" b="1" dirty="0" smtClean="0"/>
              <a:t>Modular Inverse  </a:t>
            </a:r>
            <a:endParaRPr lang="en-GB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Public Key Cryptography</a:t>
            </a:r>
            <a:endParaRPr lang="en-US" sz="3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Markel's Knapsack Algorithm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/>
              <a:t>RSA Algorithm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46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RC4 Stream Cipher Structure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01" y="764704"/>
            <a:ext cx="861208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RC4 Stream Cipher Structure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2" y="567514"/>
            <a:ext cx="8417250" cy="5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RC4 Stream Cipher Design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6170"/>
            <a:ext cx="8507288" cy="58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469181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RC4 Stream Algorithm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" y="1268760"/>
            <a:ext cx="85842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439539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RC4 – initialization of S 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2696"/>
            <a:ext cx="8568952" cy="56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2800" b="1" dirty="0"/>
              <a:t>RC4 – stream generation 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54599"/>
            <a:ext cx="8291264" cy="57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836712"/>
            <a:ext cx="8315325" cy="55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653688"/>
            <a:ext cx="8326313" cy="291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558941"/>
            <a:ext cx="8147248" cy="27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6" y="654599"/>
            <a:ext cx="8424936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96" y="3658964"/>
            <a:ext cx="8424936" cy="27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29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8496944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Replacement of DES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8" y="1124744"/>
            <a:ext cx="8202036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3016"/>
            <a:ext cx="79312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7" y="908720"/>
            <a:ext cx="8568952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53839"/>
            <a:ext cx="8219256" cy="55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80" y="908720"/>
            <a:ext cx="8425919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3953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Blowfish Algorithm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82282"/>
            <a:ext cx="8291264" cy="55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84352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2" y="116632"/>
            <a:ext cx="86078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88640"/>
            <a:ext cx="857815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5" descr="appfig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06"/>
            <a:ext cx="4431432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8"/>
            <a:ext cx="79208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39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64704"/>
            <a:ext cx="8291264" cy="55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Double DES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8634"/>
            <a:ext cx="7992888" cy="47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40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217"/>
            <a:ext cx="78488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363272" cy="5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0648"/>
            <a:ext cx="85072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568952" cy="60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136"/>
            <a:ext cx="8784976" cy="63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32656"/>
            <a:ext cx="7931224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94522"/>
            <a:ext cx="8856984" cy="36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Double DES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208912" cy="5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Security of Double DES</a:t>
            </a:r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" y="980728"/>
            <a:ext cx="82296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Man in the Middle Attacks on the Double DES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" y="980728"/>
            <a:ext cx="8229599" cy="5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Man in the Middle Attacks on the Double DES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24744"/>
            <a:ext cx="8070262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14" y="116632"/>
            <a:ext cx="8229600" cy="129614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Man in the Middle Attacks on the Double DES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0047-1050-4C53-9C6C-379DC15ACBC0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0" y="1052736"/>
            <a:ext cx="76579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12309</TotalTime>
  <Words>241</Words>
  <Application>Microsoft Office PowerPoint</Application>
  <PresentationFormat>On-screen Show (4:3)</PresentationFormat>
  <Paragraphs>139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Diyala University                                                                                   College of Engineering                                                                               Fourth Year 2012/2013 Computer &amp; Software  Engineering Department  </vt:lpstr>
      <vt:lpstr>Objectives</vt:lpstr>
      <vt:lpstr>Replacement of DES</vt:lpstr>
      <vt:lpstr>Double DES</vt:lpstr>
      <vt:lpstr>Double DES</vt:lpstr>
      <vt:lpstr>Security of Double DES</vt:lpstr>
      <vt:lpstr>Man in the Middle Attacks on the Double DES</vt:lpstr>
      <vt:lpstr>Man in the Middle Attacks on the Double DES</vt:lpstr>
      <vt:lpstr>Man in the Middle Attacks on the Double DES</vt:lpstr>
      <vt:lpstr>Tripple  DES</vt:lpstr>
      <vt:lpstr>Comparison</vt:lpstr>
      <vt:lpstr>RC 4 and RC5 Algorithms</vt:lpstr>
      <vt:lpstr>RC5 Algorithm</vt:lpstr>
      <vt:lpstr>RC5 Algorithm</vt:lpstr>
      <vt:lpstr>RC5 Algorithm</vt:lpstr>
      <vt:lpstr>RC5 Algorithm: Key Expansion</vt:lpstr>
      <vt:lpstr>RC5 Algorithm: Key Expansion</vt:lpstr>
      <vt:lpstr>RC5 Algorithm: Key Expansion</vt:lpstr>
      <vt:lpstr>RC4 Stream Cipher</vt:lpstr>
      <vt:lpstr>RC4 Stream Cipher Structure</vt:lpstr>
      <vt:lpstr>RC4 Stream Cipher Structure</vt:lpstr>
      <vt:lpstr>RC4 Stream Cipher Design</vt:lpstr>
      <vt:lpstr>RC4 Stream Algorithm</vt:lpstr>
      <vt:lpstr>RC4 – initialization of S </vt:lpstr>
      <vt:lpstr>RC4 – stream generation </vt:lpstr>
      <vt:lpstr>Blowfish Algorithm</vt:lpstr>
      <vt:lpstr>Blowfish Algorithm</vt:lpstr>
      <vt:lpstr>Blowfish Algorithm</vt:lpstr>
      <vt:lpstr>Blowfish Algorithm</vt:lpstr>
      <vt:lpstr>Blowfish Algorithm</vt:lpstr>
      <vt:lpstr>Blowfish Algorithm</vt:lpstr>
      <vt:lpstr>Blowfish Algorithm</vt:lpstr>
      <vt:lpstr>Blowfish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DELL</cp:lastModifiedBy>
  <cp:revision>163</cp:revision>
  <dcterms:created xsi:type="dcterms:W3CDTF">2012-09-22T12:43:17Z</dcterms:created>
  <dcterms:modified xsi:type="dcterms:W3CDTF">2015-12-03T20:17:59Z</dcterms:modified>
</cp:coreProperties>
</file>